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7"/>
    <p:sldMasterId id="2147484731" r:id="rId8"/>
  </p:sldMasterIdLst>
  <p:notesMasterIdLst>
    <p:notesMasterId r:id="rId10"/>
  </p:notesMasterIdLst>
  <p:handoutMasterIdLst>
    <p:handoutMasterId r:id="rId11"/>
  </p:handoutMasterIdLst>
  <p:sldIdLst>
    <p:sldId id="1861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/>
        </p14:section>
        <p14:section name="Microsoft Ignite Template" id="{0EAFF470-2156-48AB-95B0-9739D7FDBC9F}">
          <p14:sldIdLst>
            <p14:sldId id="18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900" autoAdjust="0"/>
  </p:normalViewPr>
  <p:slideViewPr>
    <p:cSldViewPr snapToGrid="0">
      <p:cViewPr varScale="1">
        <p:scale>
          <a:sx n="119" d="100"/>
          <a:sy n="119" d="100"/>
        </p:scale>
        <p:origin x="84" y="30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4/25/2021 12:11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4/25/2021 12:11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4/25/2021 12:11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22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34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6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6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55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898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04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97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74738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007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476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83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492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83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9567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99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6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307777"/>
          </a:xfrm>
        </p:spPr>
        <p:txBody>
          <a:bodyPr/>
          <a:lstStyle/>
          <a:p>
            <a:r>
              <a:rPr lang="en-US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Paul Yuknewicz; Andrew Hall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BRK3042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6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5a4b3278-325d-441a-b38f-6f1926bc734e"/>
    <ds:schemaRef ds:uri="http://schemas.microsoft.com/office/2006/documentManagement/types"/>
    <ds:schemaRef ds:uri="http://purl.org/dc/elements/1.1/"/>
    <ds:schemaRef ds:uri="http://schemas.microsoft.com/sharepoint/v3"/>
    <ds:schemaRef ds:uri="9d1f81f6-e953-47ea-988e-33ed651c58e6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88ADA3-CCC4-44A6-B225-4711931173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969042D-70E9-40FE-8191-658B60D5A9B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C9655D8-A03C-4358-B539-4C248C61832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0</TotalTime>
  <Words>30</Words>
  <Application>Microsoft Office PowerPoint</Application>
  <PresentationFormat>Widescreen</PresentationFormat>
  <Paragraphs>4</Paragraphs>
  <Slides>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Five Azure services every .NET developer should kFalsew</dc:title>
  <dc:subject>Microsoft Ignite</dc:subject>
  <dc:creator>MS Events 1153</dc:creator>
  <cp:keywords>Microsoft Ignite</cp:keywords>
  <dc:description/>
  <cp:lastModifiedBy>Adam Shakhabov</cp:lastModifiedBy>
  <cp:revision>5</cp:revision>
  <dcterms:created xsi:type="dcterms:W3CDTF">2018-09-24T20:19:03Z</dcterms:created>
  <dcterms:modified xsi:type="dcterms:W3CDTF">2021-04-25T09:11:36Z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